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266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021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301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156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36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42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3552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884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665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33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202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6FD15-39E2-44F4-B1C6-06596E81FDE7}" type="datetimeFigureOut">
              <a:rPr lang="de-DE" smtClean="0"/>
              <a:t>17.07.2014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454CF-2488-4C51-B4E6-5F7F142447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46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622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1600" y="2060848"/>
            <a:ext cx="7488832" cy="4176464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 smtClean="0"/>
          </a:p>
          <a:p>
            <a:r>
              <a:rPr lang="de-DE" dirty="0" smtClean="0"/>
              <a:t>Nunc viverra imperdiet enim. Fusce est. Vivamus a tellus.</a:t>
            </a:r>
          </a:p>
          <a:p>
            <a:endParaRPr lang="de-DE" dirty="0" smtClean="0"/>
          </a:p>
          <a:p>
            <a:r>
              <a:rPr lang="de-DE" dirty="0" smtClean="0"/>
              <a:t>Pellentesque habitant morbi tristique senectus et netus et malesuada fames ac turpis egestas. Proin pharetra nonummy pede. Mauris et </a:t>
            </a:r>
            <a:r>
              <a:rPr lang="de-DE" dirty="0" err="1" smtClean="0"/>
              <a:t>orci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250696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1460</Words>
  <Application>Microsoft Office PowerPoint</Application>
  <PresentationFormat>Bildschirmpräsentation (4:3)</PresentationFormat>
  <Paragraphs>120</Paragraphs>
  <Slides>20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Larissa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  <vt:lpstr>Lorem ipsum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</dc:title>
  <dc:creator>mbraun</dc:creator>
  <cp:lastModifiedBy>mbraun</cp:lastModifiedBy>
  <cp:revision>1</cp:revision>
  <dcterms:created xsi:type="dcterms:W3CDTF">2014-07-17T09:52:42Z</dcterms:created>
  <dcterms:modified xsi:type="dcterms:W3CDTF">2014-07-17T09:55:42Z</dcterms:modified>
</cp:coreProperties>
</file>